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366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909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683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954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9649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743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181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137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157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0407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6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D36-3CB7-4B58-BDC8-418FAD5028BD}" type="datetimeFigureOut">
              <a:rPr lang="ar-IQ" smtClean="0"/>
              <a:t>18/12/1436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CD0B-2BA6-48F2-AF32-4DA79C3FBF2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795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10" y="141668"/>
            <a:ext cx="11912958" cy="671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2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9" y="180304"/>
            <a:ext cx="11951594" cy="667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6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Future For 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Khaled Dabbas Almolaa</dc:creator>
  <cp:lastModifiedBy>Khaled Dabbas Almolaa</cp:lastModifiedBy>
  <cp:revision>1</cp:revision>
  <dcterms:created xsi:type="dcterms:W3CDTF">2015-10-01T18:20:24Z</dcterms:created>
  <dcterms:modified xsi:type="dcterms:W3CDTF">2015-10-01T18:20:30Z</dcterms:modified>
</cp:coreProperties>
</file>